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C8775-034C-4B54-987A-1A2CD00A29A0}" v="2" dt="2025-12-04T17:06:37.234"/>
    <p1510:client id="{37319AB7-7E86-2FD2-B801-FF5C1A54E0C4}" v="233" dt="2025-12-05T13:24:29.787"/>
    <p1510:client id="{9233ADFD-42CC-447F-B171-863B45EF709F}" v="21" dt="2025-12-05T15:41:10.086"/>
    <p1510:client id="{F0AFBBAC-5CC8-436C-B40B-425FC112D669}" v="3" dt="2025-12-04T17:04:14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and, Katie L (UG - Maths &amp; Physics)" userId="4ad68103-3621-4612-a9ea-cd4d71811d75" providerId="ADAL" clId="{98849039-792C-4B58-A8FA-C43448F708AE}"/>
    <pc:docChg chg="custSel modSld">
      <pc:chgData name="Holland, Katie L (UG - Maths &amp; Physics)" userId="4ad68103-3621-4612-a9ea-cd4d71811d75" providerId="ADAL" clId="{98849039-792C-4B58-A8FA-C43448F708AE}" dt="2025-12-05T14:23:46.018" v="199" actId="1076"/>
      <pc:docMkLst>
        <pc:docMk/>
      </pc:docMkLst>
      <pc:sldChg chg="addSp delSp modSp mod">
        <pc:chgData name="Holland, Katie L (UG - Maths &amp; Physics)" userId="4ad68103-3621-4612-a9ea-cd4d71811d75" providerId="ADAL" clId="{98849039-792C-4B58-A8FA-C43448F708AE}" dt="2025-12-05T13:57:11.051" v="42" actId="1076"/>
        <pc:sldMkLst>
          <pc:docMk/>
          <pc:sldMk cId="452490922" sldId="257"/>
        </pc:sldMkLst>
        <pc:spChg chg="mod">
          <ac:chgData name="Holland, Katie L (UG - Maths &amp; Physics)" userId="4ad68103-3621-4612-a9ea-cd4d71811d75" providerId="ADAL" clId="{98849039-792C-4B58-A8FA-C43448F708AE}" dt="2025-12-05T13:54:35.655" v="25" actId="1076"/>
          <ac:spMkLst>
            <pc:docMk/>
            <pc:sldMk cId="452490922" sldId="257"/>
            <ac:spMk id="5" creationId="{9BEFEB2B-8B51-C1FB-A027-5C1FB96F6954}"/>
          </ac:spMkLst>
        </pc:spChg>
        <pc:picChg chg="add mod">
          <ac:chgData name="Holland, Katie L (UG - Maths &amp; Physics)" userId="4ad68103-3621-4612-a9ea-cd4d71811d75" providerId="ADAL" clId="{98849039-792C-4B58-A8FA-C43448F708AE}" dt="2025-12-05T13:54:28.915" v="23" actId="1076"/>
          <ac:picMkLst>
            <pc:docMk/>
            <pc:sldMk cId="452490922" sldId="257"/>
            <ac:picMk id="6" creationId="{22F916C7-B08B-64F9-E2DC-A5A7ECCE44CA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3:57:07.275" v="40" actId="1076"/>
          <ac:picMkLst>
            <pc:docMk/>
            <pc:sldMk cId="452490922" sldId="257"/>
            <ac:picMk id="11" creationId="{5EC0F736-D9C5-601B-BF9A-0CB1B32EBCCB}"/>
          </ac:picMkLst>
        </pc:picChg>
        <pc:picChg chg="add del">
          <ac:chgData name="Holland, Katie L (UG - Maths &amp; Physics)" userId="4ad68103-3621-4612-a9ea-cd4d71811d75" providerId="ADAL" clId="{98849039-792C-4B58-A8FA-C43448F708AE}" dt="2025-12-05T13:55:17.609" v="27" actId="478"/>
          <ac:picMkLst>
            <pc:docMk/>
            <pc:sldMk cId="452490922" sldId="257"/>
            <ac:picMk id="17" creationId="{B0B2B518-FE27-E9EE-0EC0-570BF0B4EAE0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3:57:09.503" v="41" actId="1076"/>
          <ac:picMkLst>
            <pc:docMk/>
            <pc:sldMk cId="452490922" sldId="257"/>
            <ac:picMk id="19" creationId="{54230B49-A889-378E-BD6E-33A9CE4CEB0D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3:57:11.051" v="42" actId="1076"/>
          <ac:picMkLst>
            <pc:docMk/>
            <pc:sldMk cId="452490922" sldId="257"/>
            <ac:picMk id="23" creationId="{FB2A9ECA-9AAA-DACA-C645-C5D17CC6FE26}"/>
          </ac:picMkLst>
        </pc:picChg>
      </pc:sldChg>
      <pc:sldChg chg="addSp modSp mod">
        <pc:chgData name="Holland, Katie L (UG - Maths &amp; Physics)" userId="4ad68103-3621-4612-a9ea-cd4d71811d75" providerId="ADAL" clId="{98849039-792C-4B58-A8FA-C43448F708AE}" dt="2025-12-05T14:18:25.745" v="122" actId="1076"/>
        <pc:sldMkLst>
          <pc:docMk/>
          <pc:sldMk cId="3136360769" sldId="258"/>
        </pc:sldMkLst>
        <pc:spChg chg="mod">
          <ac:chgData name="Holland, Katie L (UG - Maths &amp; Physics)" userId="4ad68103-3621-4612-a9ea-cd4d71811d75" providerId="ADAL" clId="{98849039-792C-4B58-A8FA-C43448F708AE}" dt="2025-12-05T14:02:33.091" v="51" actId="1076"/>
          <ac:spMkLst>
            <pc:docMk/>
            <pc:sldMk cId="3136360769" sldId="258"/>
            <ac:spMk id="2" creationId="{C7998665-4EFC-6420-8939-F5AEDE739D66}"/>
          </ac:spMkLst>
        </pc:spChg>
        <pc:spChg chg="mod">
          <ac:chgData name="Holland, Katie L (UG - Maths &amp; Physics)" userId="4ad68103-3621-4612-a9ea-cd4d71811d75" providerId="ADAL" clId="{98849039-792C-4B58-A8FA-C43448F708AE}" dt="2025-12-05T14:15:10.663" v="100" actId="14100"/>
          <ac:spMkLst>
            <pc:docMk/>
            <pc:sldMk cId="3136360769" sldId="258"/>
            <ac:spMk id="3" creationId="{570DF3C6-AC28-EF44-3589-2525C4C42F50}"/>
          </ac:spMkLst>
        </pc:spChg>
        <pc:picChg chg="add mod">
          <ac:chgData name="Holland, Katie L (UG - Maths &amp; Physics)" userId="4ad68103-3621-4612-a9ea-cd4d71811d75" providerId="ADAL" clId="{98849039-792C-4B58-A8FA-C43448F708AE}" dt="2025-12-05T14:17:02.989" v="111" actId="1076"/>
          <ac:picMkLst>
            <pc:docMk/>
            <pc:sldMk cId="3136360769" sldId="258"/>
            <ac:picMk id="6" creationId="{DF96C79C-40F3-3C88-4DB2-FC3C0B8AE1AC}"/>
          </ac:picMkLst>
        </pc:picChg>
        <pc:picChg chg="add mod modCrop">
          <ac:chgData name="Holland, Katie L (UG - Maths &amp; Physics)" userId="4ad68103-3621-4612-a9ea-cd4d71811d75" providerId="ADAL" clId="{98849039-792C-4B58-A8FA-C43448F708AE}" dt="2025-12-05T14:17:07.264" v="112" actId="1076"/>
          <ac:picMkLst>
            <pc:docMk/>
            <pc:sldMk cId="3136360769" sldId="258"/>
            <ac:picMk id="11" creationId="{DBF0FCF5-63DD-EE54-2495-B28F3F60D06E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4:18:25.745" v="122" actId="1076"/>
          <ac:picMkLst>
            <pc:docMk/>
            <pc:sldMk cId="3136360769" sldId="258"/>
            <ac:picMk id="17" creationId="{6231185C-BD5E-BC17-EF83-FBDE25631448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4:18:23.398" v="121" actId="1076"/>
          <ac:picMkLst>
            <pc:docMk/>
            <pc:sldMk cId="3136360769" sldId="258"/>
            <ac:picMk id="23" creationId="{488DD514-0044-7735-0CB1-1C8F487EF3A8}"/>
          </ac:picMkLst>
        </pc:picChg>
      </pc:sldChg>
      <pc:sldChg chg="addSp delSp modSp mod">
        <pc:chgData name="Holland, Katie L (UG - Maths &amp; Physics)" userId="4ad68103-3621-4612-a9ea-cd4d71811d75" providerId="ADAL" clId="{98849039-792C-4B58-A8FA-C43448F708AE}" dt="2025-12-05T14:22:01.128" v="174" actId="1076"/>
        <pc:sldMkLst>
          <pc:docMk/>
          <pc:sldMk cId="3493861407" sldId="259"/>
        </pc:sldMkLst>
        <pc:spChg chg="mod">
          <ac:chgData name="Holland, Katie L (UG - Maths &amp; Physics)" userId="4ad68103-3621-4612-a9ea-cd4d71811d75" providerId="ADAL" clId="{98849039-792C-4B58-A8FA-C43448F708AE}" dt="2025-12-05T14:22:01.128" v="174" actId="1076"/>
          <ac:spMkLst>
            <pc:docMk/>
            <pc:sldMk cId="3493861407" sldId="259"/>
            <ac:spMk id="3" creationId="{C886C1EA-08F2-0CC9-16EA-61DD66FE5B9A}"/>
          </ac:spMkLst>
        </pc:spChg>
        <pc:spChg chg="del">
          <ac:chgData name="Holland, Katie L (UG - Maths &amp; Physics)" userId="4ad68103-3621-4612-a9ea-cd4d71811d75" providerId="ADAL" clId="{98849039-792C-4B58-A8FA-C43448F708AE}" dt="2025-12-05T14:09:56.514" v="64" actId="478"/>
          <ac:spMkLst>
            <pc:docMk/>
            <pc:sldMk cId="3493861407" sldId="259"/>
            <ac:spMk id="4" creationId="{40845852-4B04-FA67-3A39-3BA0D896DB4B}"/>
          </ac:spMkLst>
        </pc:spChg>
        <pc:spChg chg="add mod">
          <ac:chgData name="Holland, Katie L (UG - Maths &amp; Physics)" userId="4ad68103-3621-4612-a9ea-cd4d71811d75" providerId="ADAL" clId="{98849039-792C-4B58-A8FA-C43448F708AE}" dt="2025-12-05T14:10:14.450" v="70" actId="1076"/>
          <ac:spMkLst>
            <pc:docMk/>
            <pc:sldMk cId="3493861407" sldId="259"/>
            <ac:spMk id="6" creationId="{58537EDB-C714-43F8-C85B-A774DCBD323B}"/>
          </ac:spMkLst>
        </pc:spChg>
        <pc:picChg chg="add mod">
          <ac:chgData name="Holland, Katie L (UG - Maths &amp; Physics)" userId="4ad68103-3621-4612-a9ea-cd4d71811d75" providerId="ADAL" clId="{98849039-792C-4B58-A8FA-C43448F708AE}" dt="2025-12-05T14:20:15.158" v="145" actId="1076"/>
          <ac:picMkLst>
            <pc:docMk/>
            <pc:sldMk cId="3493861407" sldId="259"/>
            <ac:picMk id="7" creationId="{BC0E314D-D36D-8BF0-98DC-68343232F16B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4:20:07.971" v="141" actId="1076"/>
          <ac:picMkLst>
            <pc:docMk/>
            <pc:sldMk cId="3493861407" sldId="259"/>
            <ac:picMk id="8" creationId="{2358E793-DA32-8E34-0572-7783076C82D0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4:21:12.388" v="160" actId="1076"/>
          <ac:picMkLst>
            <pc:docMk/>
            <pc:sldMk cId="3493861407" sldId="259"/>
            <ac:picMk id="9" creationId="{0E066AC1-5CE6-1E1E-9C29-EACB5A2C0729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4:21:55.621" v="173" actId="1076"/>
          <ac:picMkLst>
            <pc:docMk/>
            <pc:sldMk cId="3493861407" sldId="259"/>
            <ac:picMk id="10" creationId="{84EDA7B9-9692-2D0D-A16C-5C70297E5C2F}"/>
          </ac:picMkLst>
        </pc:picChg>
      </pc:sldChg>
      <pc:sldChg chg="addSp delSp modSp mod">
        <pc:chgData name="Holland, Katie L (UG - Maths &amp; Physics)" userId="4ad68103-3621-4612-a9ea-cd4d71811d75" providerId="ADAL" clId="{98849039-792C-4B58-A8FA-C43448F708AE}" dt="2025-12-05T14:23:46.018" v="199" actId="1076"/>
        <pc:sldMkLst>
          <pc:docMk/>
          <pc:sldMk cId="1901553120" sldId="260"/>
        </pc:sldMkLst>
        <pc:spChg chg="del">
          <ac:chgData name="Holland, Katie L (UG - Maths &amp; Physics)" userId="4ad68103-3621-4612-a9ea-cd4d71811d75" providerId="ADAL" clId="{98849039-792C-4B58-A8FA-C43448F708AE}" dt="2025-12-05T14:10:06.572" v="67" actId="478"/>
          <ac:spMkLst>
            <pc:docMk/>
            <pc:sldMk cId="1901553120" sldId="260"/>
            <ac:spMk id="2" creationId="{2DBEE59C-384A-F5CA-347A-266C19602287}"/>
          </ac:spMkLst>
        </pc:spChg>
        <pc:spChg chg="mod">
          <ac:chgData name="Holland, Katie L (UG - Maths &amp; Physics)" userId="4ad68103-3621-4612-a9ea-cd4d71811d75" providerId="ADAL" clId="{98849039-792C-4B58-A8FA-C43448F708AE}" dt="2025-12-05T14:18:37.727" v="123" actId="1076"/>
          <ac:spMkLst>
            <pc:docMk/>
            <pc:sldMk cId="1901553120" sldId="260"/>
            <ac:spMk id="3" creationId="{3F5BA8AF-B139-90FC-D6B3-DC1A01BA8EB8}"/>
          </ac:spMkLst>
        </pc:spChg>
        <pc:spChg chg="add mod">
          <ac:chgData name="Holland, Katie L (UG - Maths &amp; Physics)" userId="4ad68103-3621-4612-a9ea-cd4d71811d75" providerId="ADAL" clId="{98849039-792C-4B58-A8FA-C43448F708AE}" dt="2025-12-05T14:10:32.757" v="88" actId="1076"/>
          <ac:spMkLst>
            <pc:docMk/>
            <pc:sldMk cId="1901553120" sldId="260"/>
            <ac:spMk id="5" creationId="{1365C64C-5021-6062-3BD3-BB127C149323}"/>
          </ac:spMkLst>
        </pc:spChg>
        <pc:spChg chg="add del mod">
          <ac:chgData name="Holland, Katie L (UG - Maths &amp; Physics)" userId="4ad68103-3621-4612-a9ea-cd4d71811d75" providerId="ADAL" clId="{98849039-792C-4B58-A8FA-C43448F708AE}" dt="2025-12-05T14:10:21.673" v="71" actId="478"/>
          <ac:spMkLst>
            <pc:docMk/>
            <pc:sldMk cId="1901553120" sldId="260"/>
            <ac:spMk id="7" creationId="{A8182E34-E686-0162-5BA2-60DE67AC3791}"/>
          </ac:spMkLst>
        </pc:spChg>
        <pc:picChg chg="add mod">
          <ac:chgData name="Holland, Katie L (UG - Maths &amp; Physics)" userId="4ad68103-3621-4612-a9ea-cd4d71811d75" providerId="ADAL" clId="{98849039-792C-4B58-A8FA-C43448F708AE}" dt="2025-12-05T14:23:46.018" v="199" actId="1076"/>
          <ac:picMkLst>
            <pc:docMk/>
            <pc:sldMk cId="1901553120" sldId="260"/>
            <ac:picMk id="8" creationId="{EAF7B917-7640-B172-8C23-CDE027A15D33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4:23:43.120" v="198" actId="1076"/>
          <ac:picMkLst>
            <pc:docMk/>
            <pc:sldMk cId="1901553120" sldId="260"/>
            <ac:picMk id="9" creationId="{B2E60B37-762A-2C8E-380C-C570D17B869B}"/>
          </ac:picMkLst>
        </pc:picChg>
        <pc:picChg chg="add mod">
          <ac:chgData name="Holland, Katie L (UG - Maths &amp; Physics)" userId="4ad68103-3621-4612-a9ea-cd4d71811d75" providerId="ADAL" clId="{98849039-792C-4B58-A8FA-C43448F708AE}" dt="2025-12-05T14:23:23.084" v="190" actId="1076"/>
          <ac:picMkLst>
            <pc:docMk/>
            <pc:sldMk cId="1901553120" sldId="260"/>
            <ac:picMk id="10" creationId="{ADA56AF4-81E9-9384-6B88-37F0E27C217A}"/>
          </ac:picMkLst>
        </pc:picChg>
      </pc:sldChg>
    </pc:docChg>
  </pc:docChgLst>
  <pc:docChgLst>
    <pc:chgData name="Holland, Katie L (UG - Maths &amp; Physics)" userId="4ad68103-3621-4612-a9ea-cd4d71811d75" providerId="ADAL" clId="{AB40BF83-AAE2-4E6B-8206-E80AF226BEFA}"/>
    <pc:docChg chg="modSld">
      <pc:chgData name="Holland, Katie L (UG - Maths &amp; Physics)" userId="4ad68103-3621-4612-a9ea-cd4d71811d75" providerId="ADAL" clId="{AB40BF83-AAE2-4E6B-8206-E80AF226BEFA}" dt="2025-12-04T17:06:37.234" v="4"/>
      <pc:docMkLst>
        <pc:docMk/>
      </pc:docMkLst>
      <pc:sldChg chg="addSp delSp modSp mod modTransition">
        <pc:chgData name="Holland, Katie L (UG - Maths &amp; Physics)" userId="4ad68103-3621-4612-a9ea-cd4d71811d75" providerId="ADAL" clId="{AB40BF83-AAE2-4E6B-8206-E80AF226BEFA}" dt="2025-12-04T17:06:37.234" v="4"/>
        <pc:sldMkLst>
          <pc:docMk/>
          <pc:sldMk cId="2414987503" sldId="256"/>
        </pc:sldMkLst>
        <pc:picChg chg="add del mod">
          <ac:chgData name="Holland, Katie L (UG - Maths &amp; Physics)" userId="4ad68103-3621-4612-a9ea-cd4d71811d75" providerId="ADAL" clId="{AB40BF83-AAE2-4E6B-8206-E80AF226BEFA}" dt="2025-12-04T17:06:37.234" v="4"/>
          <ac:picMkLst>
            <pc:docMk/>
            <pc:sldMk cId="2414987503" sldId="256"/>
            <ac:picMk id="6" creationId="{A41C2974-4902-5A8D-E576-2214478A6DF6}"/>
          </ac:picMkLst>
        </pc:picChg>
        <pc:picChg chg="del">
          <ac:chgData name="Holland, Katie L (UG - Maths &amp; Physics)" userId="4ad68103-3621-4612-a9ea-cd4d71811d75" providerId="ADAL" clId="{AB40BF83-AAE2-4E6B-8206-E80AF226BEFA}" dt="2025-12-04T17:04:14.814" v="1"/>
          <ac:picMkLst>
            <pc:docMk/>
            <pc:sldMk cId="2414987503" sldId="256"/>
            <ac:picMk id="10" creationId="{280CA377-BB59-1692-AA4B-C5BC79603E34}"/>
          </ac:picMkLst>
        </pc:picChg>
      </pc:sldChg>
    </pc:docChg>
  </pc:docChgLst>
  <pc:docChgLst>
    <pc:chgData name="Holland, Katie L (UG - Maths &amp; Physics)" userId="S::kh01284@surrey.ac.uk::4ad68103-3621-4612-a9ea-cd4d71811d75" providerId="AD" clId="Web-{37319AB7-7E86-2FD2-B801-FF5C1A54E0C4}"/>
    <pc:docChg chg="mod addSld modSld addMainMaster delMainMaster">
      <pc:chgData name="Holland, Katie L (UG - Maths &amp; Physics)" userId="S::kh01284@surrey.ac.uk::4ad68103-3621-4612-a9ea-cd4d71811d75" providerId="AD" clId="Web-{37319AB7-7E86-2FD2-B801-FF5C1A54E0C4}" dt="2025-12-05T13:24:29.787" v="173" actId="1076"/>
      <pc:docMkLst>
        <pc:docMk/>
      </pc:docMkLst>
      <pc:sldChg chg="addSp delSp modSp mod setBg modClrScheme chgLayout">
        <pc:chgData name="Holland, Katie L (UG - Maths &amp; Physics)" userId="S::kh01284@surrey.ac.uk::4ad68103-3621-4612-a9ea-cd4d71811d75" providerId="AD" clId="Web-{37319AB7-7E86-2FD2-B801-FF5C1A54E0C4}" dt="2025-12-05T13:12:47.410" v="38" actId="1076"/>
        <pc:sldMkLst>
          <pc:docMk/>
          <pc:sldMk cId="2414987503" sldId="256"/>
        </pc:sldMkLst>
        <pc:spChg chg="mod ord">
          <ac:chgData name="Holland, Katie L (UG - Maths &amp; Physics)" userId="S::kh01284@surrey.ac.uk::4ad68103-3621-4612-a9ea-cd4d71811d75" providerId="AD" clId="Web-{37319AB7-7E86-2FD2-B801-FF5C1A54E0C4}" dt="2025-12-05T13:10:24.721" v="12"/>
          <ac:spMkLst>
            <pc:docMk/>
            <pc:sldMk cId="2414987503" sldId="256"/>
            <ac:spMk id="2" creationId="{7DF67C09-7436-ADBC-0866-8DD28B8C8234}"/>
          </ac:spMkLst>
        </pc:spChg>
        <pc:spChg chg="del">
          <ac:chgData name="Holland, Katie L (UG - Maths &amp; Physics)" userId="S::kh01284@surrey.ac.uk::4ad68103-3621-4612-a9ea-cd4d71811d75" providerId="AD" clId="Web-{37319AB7-7E86-2FD2-B801-FF5C1A54E0C4}" dt="2025-12-05T13:07:49.124" v="4"/>
          <ac:spMkLst>
            <pc:docMk/>
            <pc:sldMk cId="2414987503" sldId="256"/>
            <ac:spMk id="3" creationId="{1D6C938F-8930-718F-A7A7-E63025CB658F}"/>
          </ac:spMkLst>
        </pc:spChg>
        <pc:spChg chg="add mod">
          <ac:chgData name="Holland, Katie L (UG - Maths &amp; Physics)" userId="S::kh01284@surrey.ac.uk::4ad68103-3621-4612-a9ea-cd4d71811d75" providerId="AD" clId="Web-{37319AB7-7E86-2FD2-B801-FF5C1A54E0C4}" dt="2025-12-05T13:12:47.410" v="38" actId="1076"/>
          <ac:spMkLst>
            <pc:docMk/>
            <pc:sldMk cId="2414987503" sldId="256"/>
            <ac:spMk id="6" creationId="{4921B743-FCB0-BC06-90E4-CCB25A908A4D}"/>
          </ac:spMkLst>
        </pc:spChg>
        <pc:picChg chg="add del mod modCrop">
          <ac:chgData name="Holland, Katie L (UG - Maths &amp; Physics)" userId="S::kh01284@surrey.ac.uk::4ad68103-3621-4612-a9ea-cd4d71811d75" providerId="AD" clId="Web-{37319AB7-7E86-2FD2-B801-FF5C1A54E0C4}" dt="2025-12-05T13:08:44.172" v="8"/>
          <ac:picMkLst>
            <pc:docMk/>
            <pc:sldMk cId="2414987503" sldId="256"/>
            <ac:picMk id="4" creationId="{15C079EE-DB58-D7D6-266A-C558BB4CA8C7}"/>
          </ac:picMkLst>
        </pc:picChg>
        <pc:picChg chg="add mod modCrop">
          <ac:chgData name="Holland, Katie L (UG - Maths &amp; Physics)" userId="S::kh01284@surrey.ac.uk::4ad68103-3621-4612-a9ea-cd4d71811d75" providerId="AD" clId="Web-{37319AB7-7E86-2FD2-B801-FF5C1A54E0C4}" dt="2025-12-05T13:11:51.941" v="19" actId="14100"/>
          <ac:picMkLst>
            <pc:docMk/>
            <pc:sldMk cId="2414987503" sldId="256"/>
            <ac:picMk id="5" creationId="{7BEF0359-DB28-233C-7057-E7E61ED5259E}"/>
          </ac:picMkLst>
        </pc:picChg>
      </pc:sldChg>
      <pc:sldChg chg="addSp delSp modSp new mod setBg modClrScheme setClrOvrMap chgLayout">
        <pc:chgData name="Holland, Katie L (UG - Maths &amp; Physics)" userId="S::kh01284@surrey.ac.uk::4ad68103-3621-4612-a9ea-cd4d71811d75" providerId="AD" clId="Web-{37319AB7-7E86-2FD2-B801-FF5C1A54E0C4}" dt="2025-12-05T13:24:29.787" v="173" actId="1076"/>
        <pc:sldMkLst>
          <pc:docMk/>
          <pc:sldMk cId="452490922" sldId="257"/>
        </pc:sldMkLst>
        <pc:spChg chg="mod ord">
          <ac:chgData name="Holland, Katie L (UG - Maths &amp; Physics)" userId="S::kh01284@surrey.ac.uk::4ad68103-3621-4612-a9ea-cd4d71811d75" providerId="AD" clId="Web-{37319AB7-7E86-2FD2-B801-FF5C1A54E0C4}" dt="2025-12-05T13:14:55.271" v="54" actId="1076"/>
          <ac:spMkLst>
            <pc:docMk/>
            <pc:sldMk cId="452490922" sldId="257"/>
            <ac:spMk id="2" creationId="{F4A3BD46-BE29-A81F-B028-349B826D039B}"/>
          </ac:spMkLst>
        </pc:spChg>
        <pc:spChg chg="del mod ord">
          <ac:chgData name="Holland, Katie L (UG - Maths &amp; Physics)" userId="S::kh01284@surrey.ac.uk::4ad68103-3621-4612-a9ea-cd4d71811d75" providerId="AD" clId="Web-{37319AB7-7E86-2FD2-B801-FF5C1A54E0C4}" dt="2025-12-05T13:13:39.582" v="39"/>
          <ac:spMkLst>
            <pc:docMk/>
            <pc:sldMk cId="452490922" sldId="257"/>
            <ac:spMk id="3" creationId="{9DFDA258-E2D0-9F0D-75CE-EE315B9198B6}"/>
          </ac:spMkLst>
        </pc:spChg>
        <pc:spChg chg="add del">
          <ac:chgData name="Holland, Katie L (UG - Maths &amp; Physics)" userId="S::kh01284@surrey.ac.uk::4ad68103-3621-4612-a9ea-cd4d71811d75" providerId="AD" clId="Web-{37319AB7-7E86-2FD2-B801-FF5C1A54E0C4}" dt="2025-12-05T13:21:51.814" v="130"/>
          <ac:spMkLst>
            <pc:docMk/>
            <pc:sldMk cId="452490922" sldId="257"/>
            <ac:spMk id="4" creationId="{2EE3F71E-9CB1-3D93-225E-8DE6DB2970A0}"/>
          </ac:spMkLst>
        </pc:spChg>
        <pc:spChg chg="add mod">
          <ac:chgData name="Holland, Katie L (UG - Maths &amp; Physics)" userId="S::kh01284@surrey.ac.uk::4ad68103-3621-4612-a9ea-cd4d71811d75" providerId="AD" clId="Web-{37319AB7-7E86-2FD2-B801-FF5C1A54E0C4}" dt="2025-12-05T13:24:29.787" v="173" actId="1076"/>
          <ac:spMkLst>
            <pc:docMk/>
            <pc:sldMk cId="452490922" sldId="257"/>
            <ac:spMk id="5" creationId="{9BEFEB2B-8B51-C1FB-A027-5C1FB96F6954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3:39.582" v="39"/>
          <ac:spMkLst>
            <pc:docMk/>
            <pc:sldMk cId="452490922" sldId="257"/>
            <ac:spMk id="12" creationId="{7BA5DE79-30D1-4A10-8DB9-0A6E523A9723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3:39.582" v="39"/>
          <ac:spMkLst>
            <pc:docMk/>
            <pc:sldMk cId="452490922" sldId="257"/>
            <ac:spMk id="16" creationId="{72168E9E-94E9-4BE3-B88C-C8A468117753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3:39.582" v="39"/>
          <ac:spMkLst>
            <pc:docMk/>
            <pc:sldMk cId="452490922" sldId="257"/>
            <ac:spMk id="18" creationId="{12107AC1-AA0D-4097-B03D-FD3C632AB886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3:39.582" v="39"/>
          <ac:spMkLst>
            <pc:docMk/>
            <pc:sldMk cId="452490922" sldId="257"/>
            <ac:spMk id="20" creationId="{7C8D231A-EC46-4736-B00F-76D307082204}"/>
          </ac:spMkLst>
        </pc:spChg>
        <pc:spChg chg="add del">
          <ac:chgData name="Holland, Katie L (UG - Maths &amp; Physics)" userId="S::kh01284@surrey.ac.uk::4ad68103-3621-4612-a9ea-cd4d71811d75" providerId="AD" clId="Web-{37319AB7-7E86-2FD2-B801-FF5C1A54E0C4}" dt="2025-12-05T13:21:38.564" v="128"/>
          <ac:spMkLst>
            <pc:docMk/>
            <pc:sldMk cId="452490922" sldId="257"/>
            <ac:spMk id="22" creationId="{D0BE3D13-5BE5-4B05-AFCF-2A2E059D29F8}"/>
          </ac:spMkLst>
        </pc:spChg>
        <pc:spChg chg="add del">
          <ac:chgData name="Holland, Katie L (UG - Maths &amp; Physics)" userId="S::kh01284@surrey.ac.uk::4ad68103-3621-4612-a9ea-cd4d71811d75" providerId="AD" clId="Web-{37319AB7-7E86-2FD2-B801-FF5C1A54E0C4}" dt="2025-12-05T13:22:12.487" v="132"/>
          <ac:spMkLst>
            <pc:docMk/>
            <pc:sldMk cId="452490922" sldId="257"/>
            <ac:spMk id="24" creationId="{1AC85C80-0175-4214-A13D-03C224658C16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3:39.582" v="39"/>
          <ac:spMkLst>
            <pc:docMk/>
            <pc:sldMk cId="452490922" sldId="257"/>
            <ac:spMk id="28" creationId="{76562092-3AA7-4EF0-9007-C44F879A1308}"/>
          </ac:spMkLst>
        </pc:spChg>
        <pc:spChg chg="add del">
          <ac:chgData name="Holland, Katie L (UG - Maths &amp; Physics)" userId="S::kh01284@surrey.ac.uk::4ad68103-3621-4612-a9ea-cd4d71811d75" providerId="AD" clId="Web-{37319AB7-7E86-2FD2-B801-FF5C1A54E0C4}" dt="2025-12-05T13:22:14.987" v="133"/>
          <ac:spMkLst>
            <pc:docMk/>
            <pc:sldMk cId="452490922" sldId="257"/>
            <ac:spMk id="30" creationId="{2663C086-1480-4E81-BD6F-3E43A4C38C62}"/>
          </ac:spMkLst>
        </pc:spChg>
      </pc:sldChg>
      <pc:sldChg chg="addSp modSp new mod setBg modClrScheme chgLayout">
        <pc:chgData name="Holland, Katie L (UG - Maths &amp; Physics)" userId="S::kh01284@surrey.ac.uk::4ad68103-3621-4612-a9ea-cd4d71811d75" providerId="AD" clId="Web-{37319AB7-7E86-2FD2-B801-FF5C1A54E0C4}" dt="2025-12-05T13:16:35.615" v="70" actId="20577"/>
        <pc:sldMkLst>
          <pc:docMk/>
          <pc:sldMk cId="3136360769" sldId="258"/>
        </pc:sldMkLst>
        <pc:spChg chg="mod ord">
          <ac:chgData name="Holland, Katie L (UG - Maths &amp; Physics)" userId="S::kh01284@surrey.ac.uk::4ad68103-3621-4612-a9ea-cd4d71811d75" providerId="AD" clId="Web-{37319AB7-7E86-2FD2-B801-FF5C1A54E0C4}" dt="2025-12-05T13:16:35.615" v="70" actId="20577"/>
          <ac:spMkLst>
            <pc:docMk/>
            <pc:sldMk cId="3136360769" sldId="258"/>
            <ac:spMk id="2" creationId="{C7998665-4EFC-6420-8939-F5AEDE739D66}"/>
          </ac:spMkLst>
        </pc:spChg>
        <pc:spChg chg="mod ord">
          <ac:chgData name="Holland, Katie L (UG - Maths &amp; Physics)" userId="S::kh01284@surrey.ac.uk::4ad68103-3621-4612-a9ea-cd4d71811d75" providerId="AD" clId="Web-{37319AB7-7E86-2FD2-B801-FF5C1A54E0C4}" dt="2025-12-05T13:15:11.521" v="55"/>
          <ac:spMkLst>
            <pc:docMk/>
            <pc:sldMk cId="3136360769" sldId="258"/>
            <ac:spMk id="3" creationId="{570DF3C6-AC28-EF44-3589-2525C4C42F50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5:11.521" v="55"/>
          <ac:spMkLst>
            <pc:docMk/>
            <pc:sldMk cId="3136360769" sldId="258"/>
            <ac:spMk id="8" creationId="{8F3CF990-ACB8-443A-BB74-D36EC8A00B02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5:11.521" v="55"/>
          <ac:spMkLst>
            <pc:docMk/>
            <pc:sldMk cId="3136360769" sldId="258"/>
            <ac:spMk id="10" creationId="{2601900C-265D-4146-A578-477541E3DF28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5:11.521" v="55"/>
          <ac:spMkLst>
            <pc:docMk/>
            <pc:sldMk cId="3136360769" sldId="258"/>
            <ac:spMk id="14" creationId="{65F94F98-3A57-49AA-838E-91AAF600B6EE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5:11.521" v="55"/>
          <ac:spMkLst>
            <pc:docMk/>
            <pc:sldMk cId="3136360769" sldId="258"/>
            <ac:spMk id="18" creationId="{41F8C064-2DC5-4758-B49C-76BFF64052AF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5:11.521" v="55"/>
          <ac:spMkLst>
            <pc:docMk/>
            <pc:sldMk cId="3136360769" sldId="258"/>
            <ac:spMk id="20" creationId="{FBD68200-BC03-4015-860B-CD5C30CD76B8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5:11.521" v="55"/>
          <ac:spMkLst>
            <pc:docMk/>
            <pc:sldMk cId="3136360769" sldId="258"/>
            <ac:spMk id="22" creationId="{A0B5529D-5CAA-4BF2-B5C9-34705E7661F9}"/>
          </ac:spMkLst>
        </pc:spChg>
        <pc:spChg chg="add">
          <ac:chgData name="Holland, Katie L (UG - Maths &amp; Physics)" userId="S::kh01284@surrey.ac.uk::4ad68103-3621-4612-a9ea-cd4d71811d75" providerId="AD" clId="Web-{37319AB7-7E86-2FD2-B801-FF5C1A54E0C4}" dt="2025-12-05T13:15:11.521" v="55"/>
          <ac:spMkLst>
            <pc:docMk/>
            <pc:sldMk cId="3136360769" sldId="258"/>
            <ac:spMk id="24" creationId="{332A6F87-AC28-4AA8-B8A6-AEBC67BD0D64}"/>
          </ac:spMkLst>
        </pc:spChg>
        <pc:picChg chg="add">
          <ac:chgData name="Holland, Katie L (UG - Maths &amp; Physics)" userId="S::kh01284@surrey.ac.uk::4ad68103-3621-4612-a9ea-cd4d71811d75" providerId="AD" clId="Web-{37319AB7-7E86-2FD2-B801-FF5C1A54E0C4}" dt="2025-12-05T13:15:11.521" v="55"/>
          <ac:picMkLst>
            <pc:docMk/>
            <pc:sldMk cId="3136360769" sldId="258"/>
            <ac:picMk id="12" creationId="{00B98862-BEE1-44FB-A335-A1B9106B445E}"/>
          </ac:picMkLst>
        </pc:picChg>
      </pc:sldChg>
      <pc:sldChg chg="addSp modSp new mod modClrScheme chgLayout">
        <pc:chgData name="Holland, Katie L (UG - Maths &amp; Physics)" userId="S::kh01284@surrey.ac.uk::4ad68103-3621-4612-a9ea-cd4d71811d75" providerId="AD" clId="Web-{37319AB7-7E86-2FD2-B801-FF5C1A54E0C4}" dt="2025-12-05T13:22:43.878" v="136" actId="1076"/>
        <pc:sldMkLst>
          <pc:docMk/>
          <pc:sldMk cId="3493861407" sldId="259"/>
        </pc:sldMkLst>
        <pc:spChg chg="mod ord">
          <ac:chgData name="Holland, Katie L (UG - Maths &amp; Physics)" userId="S::kh01284@surrey.ac.uk::4ad68103-3621-4612-a9ea-cd4d71811d75" providerId="AD" clId="Web-{37319AB7-7E86-2FD2-B801-FF5C1A54E0C4}" dt="2025-12-05T13:17:26.319" v="80" actId="20577"/>
          <ac:spMkLst>
            <pc:docMk/>
            <pc:sldMk cId="3493861407" sldId="259"/>
            <ac:spMk id="2" creationId="{D0910A25-D6EB-244B-61AE-38DF4DCEF48B}"/>
          </ac:spMkLst>
        </pc:spChg>
        <pc:spChg chg="mod ord">
          <ac:chgData name="Holland, Katie L (UG - Maths &amp; Physics)" userId="S::kh01284@surrey.ac.uk::4ad68103-3621-4612-a9ea-cd4d71811d75" providerId="AD" clId="Web-{37319AB7-7E86-2FD2-B801-FF5C1A54E0C4}" dt="2025-12-05T13:10:24.721" v="12"/>
          <ac:spMkLst>
            <pc:docMk/>
            <pc:sldMk cId="3493861407" sldId="259"/>
            <ac:spMk id="3" creationId="{C886C1EA-08F2-0CC9-16EA-61DD66FE5B9A}"/>
          </ac:spMkLst>
        </pc:spChg>
        <pc:spChg chg="add mod">
          <ac:chgData name="Holland, Katie L (UG - Maths &amp; Physics)" userId="S::kh01284@surrey.ac.uk::4ad68103-3621-4612-a9ea-cd4d71811d75" providerId="AD" clId="Web-{37319AB7-7E86-2FD2-B801-FF5C1A54E0C4}" dt="2025-12-05T13:22:43.878" v="136" actId="1076"/>
          <ac:spMkLst>
            <pc:docMk/>
            <pc:sldMk cId="3493861407" sldId="259"/>
            <ac:spMk id="4" creationId="{40845852-4B04-FA67-3A39-3BA0D896DB4B}"/>
          </ac:spMkLst>
        </pc:spChg>
      </pc:sldChg>
      <pc:sldChg chg="modSp new mod modClrScheme chgLayout">
        <pc:chgData name="Holland, Katie L (UG - Maths &amp; Physics)" userId="S::kh01284@surrey.ac.uk::4ad68103-3621-4612-a9ea-cd4d71811d75" providerId="AD" clId="Web-{37319AB7-7E86-2FD2-B801-FF5C1A54E0C4}" dt="2025-12-05T13:19:48.543" v="127" actId="14100"/>
        <pc:sldMkLst>
          <pc:docMk/>
          <pc:sldMk cId="1901553120" sldId="260"/>
        </pc:sldMkLst>
        <pc:spChg chg="mod ord">
          <ac:chgData name="Holland, Katie L (UG - Maths &amp; Physics)" userId="S::kh01284@surrey.ac.uk::4ad68103-3621-4612-a9ea-cd4d71811d75" providerId="AD" clId="Web-{37319AB7-7E86-2FD2-B801-FF5C1A54E0C4}" dt="2025-12-05T13:19:48.543" v="127" actId="14100"/>
          <ac:spMkLst>
            <pc:docMk/>
            <pc:sldMk cId="1901553120" sldId="260"/>
            <ac:spMk id="2" creationId="{2DBEE59C-384A-F5CA-347A-266C19602287}"/>
          </ac:spMkLst>
        </pc:spChg>
        <pc:spChg chg="mod ord">
          <ac:chgData name="Holland, Katie L (UG - Maths &amp; Physics)" userId="S::kh01284@surrey.ac.uk::4ad68103-3621-4612-a9ea-cd4d71811d75" providerId="AD" clId="Web-{37319AB7-7E86-2FD2-B801-FF5C1A54E0C4}" dt="2025-12-05T13:10:24.721" v="12"/>
          <ac:spMkLst>
            <pc:docMk/>
            <pc:sldMk cId="1901553120" sldId="260"/>
            <ac:spMk id="3" creationId="{3F5BA8AF-B139-90FC-D6B3-DC1A01BA8EB8}"/>
          </ac:spMkLst>
        </pc:spChg>
      </pc:sldChg>
      <pc:sldMasterChg chg="del delSldLayout">
        <pc:chgData name="Holland, Katie L (UG - Maths &amp; Physics)" userId="S::kh01284@surrey.ac.uk::4ad68103-3621-4612-a9ea-cd4d71811d75" providerId="AD" clId="Web-{37319AB7-7E86-2FD2-B801-FF5C1A54E0C4}" dt="2025-12-05T13:10:24.721" v="12"/>
        <pc:sldMasterMkLst>
          <pc:docMk/>
          <pc:sldMasterMk cId="3861101829" sldId="2147483648"/>
        </pc:sldMasterMkLst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3287684255" sldId="2147483649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2846719308" sldId="2147483650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318076611" sldId="2147483651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584946560" sldId="2147483652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896319962" sldId="2147483653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1232220631" sldId="2147483654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269251103" sldId="2147483655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2663507110" sldId="2147483656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3236605753" sldId="2147483657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556364218" sldId="2147483658"/>
          </pc:sldLayoutMkLst>
        </pc:sldLayoutChg>
        <pc:sldLayoutChg chg="del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3861101829" sldId="2147483648"/>
            <pc:sldLayoutMk cId="1793204648" sldId="2147483659"/>
          </pc:sldLayoutMkLst>
        </pc:sldLayoutChg>
      </pc:sldMasterChg>
      <pc:sldMasterChg chg="add addSldLayout modSldLayout">
        <pc:chgData name="Holland, Katie L (UG - Maths &amp; Physics)" userId="S::kh01284@surrey.ac.uk::4ad68103-3621-4612-a9ea-cd4d71811d75" providerId="AD" clId="Web-{37319AB7-7E86-2FD2-B801-FF5C1A54E0C4}" dt="2025-12-05T13:10:24.721" v="12"/>
        <pc:sldMasterMkLst>
          <pc:docMk/>
          <pc:sldMasterMk cId="288568696" sldId="2147483660"/>
        </pc:sldMasterMkLst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3153431337" sldId="2147483661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1376477236" sldId="2147483662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2229097955" sldId="2147483663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2818812774" sldId="2147483664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2250342455" sldId="2147483665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3654470335" sldId="2147483666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2125389880" sldId="2147483667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2553216938" sldId="2147483668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2036326861" sldId="2147483669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4068818656" sldId="2147483670"/>
          </pc:sldLayoutMkLst>
        </pc:sldLayoutChg>
        <pc:sldLayoutChg chg="add mod replId">
          <pc:chgData name="Holland, Katie L (UG - Maths &amp; Physics)" userId="S::kh01284@surrey.ac.uk::4ad68103-3621-4612-a9ea-cd4d71811d75" providerId="AD" clId="Web-{37319AB7-7E86-2FD2-B801-FF5C1A54E0C4}" dt="2025-12-05T13:10:24.721" v="12"/>
          <pc:sldLayoutMkLst>
            <pc:docMk/>
            <pc:sldMasterMk cId="288568696" sldId="2147483660"/>
            <pc:sldLayoutMk cId="4170427575" sldId="2147483671"/>
          </pc:sldLayoutMkLst>
        </pc:sldLayoutChg>
      </pc:sldMasterChg>
    </pc:docChg>
  </pc:docChgLst>
  <pc:docChgLst>
    <pc:chgData name="Holland, Katie L (UG - Maths &amp; Physics)" userId="4ad68103-3621-4612-a9ea-cd4d71811d75" providerId="ADAL" clId="{CD623D40-2653-458F-A294-97A5B972B198}"/>
    <pc:docChg chg="custSel modSld">
      <pc:chgData name="Holland, Katie L (UG - Maths &amp; Physics)" userId="4ad68103-3621-4612-a9ea-cd4d71811d75" providerId="ADAL" clId="{CD623D40-2653-458F-A294-97A5B972B198}" dt="2025-12-05T15:41:10.082" v="58"/>
      <pc:docMkLst>
        <pc:docMk/>
      </pc:docMkLst>
      <pc:sldChg chg="addSp delSp modSp mod modTransition modAnim">
        <pc:chgData name="Holland, Katie L (UG - Maths &amp; Physics)" userId="4ad68103-3621-4612-a9ea-cd4d71811d75" providerId="ADAL" clId="{CD623D40-2653-458F-A294-97A5B972B198}" dt="2025-12-05T15:41:10.082" v="58"/>
        <pc:sldMkLst>
          <pc:docMk/>
          <pc:sldMk cId="2414987503" sldId="256"/>
        </pc:sldMkLst>
        <pc:picChg chg="add del mod">
          <ac:chgData name="Holland, Katie L (UG - Maths &amp; Physics)" userId="4ad68103-3621-4612-a9ea-cd4d71811d75" providerId="ADAL" clId="{CD623D40-2653-458F-A294-97A5B972B198}" dt="2025-12-05T15:26:07.952" v="2"/>
          <ac:picMkLst>
            <pc:docMk/>
            <pc:sldMk cId="2414987503" sldId="256"/>
            <ac:picMk id="7" creationId="{0A26E124-4253-D4FD-26EA-78B4EDCBD728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26:27.760" v="4"/>
          <ac:picMkLst>
            <pc:docMk/>
            <pc:sldMk cId="2414987503" sldId="256"/>
            <ac:picMk id="8" creationId="{2CF3A4E8-093B-EA32-559A-D7A09D9C34CC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26:36.455" v="5"/>
          <ac:picMkLst>
            <pc:docMk/>
            <pc:sldMk cId="2414987503" sldId="256"/>
            <ac:picMk id="13" creationId="{CD8486EF-D677-BAF8-60DC-59654E77C32C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28:30.265" v="6"/>
          <ac:picMkLst>
            <pc:docMk/>
            <pc:sldMk cId="2414987503" sldId="256"/>
            <ac:picMk id="14" creationId="{3BCBDF80-3F6C-1EA8-9E28-21399F24CF7B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29:51.251" v="10"/>
          <ac:picMkLst>
            <pc:docMk/>
            <pc:sldMk cId="2414987503" sldId="256"/>
            <ac:picMk id="20" creationId="{72A046C5-5D8E-485E-36CD-3438B7E95AAD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0:23.669" v="11"/>
          <ac:picMkLst>
            <pc:docMk/>
            <pc:sldMk cId="2414987503" sldId="256"/>
            <ac:picMk id="21" creationId="{D4D235D7-1094-E452-9C3A-DCE8FDDABB72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0:26.896" v="14"/>
          <ac:picMkLst>
            <pc:docMk/>
            <pc:sldMk cId="2414987503" sldId="256"/>
            <ac:picMk id="22" creationId="{9F379DD4-9470-AB54-427C-3F3231EB7BE6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0:57.596" v="15"/>
          <ac:picMkLst>
            <pc:docMk/>
            <pc:sldMk cId="2414987503" sldId="256"/>
            <ac:picMk id="23" creationId="{B178AD78-67AA-3EB6-2477-8D65CEE10D5C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1:00.373" v="18"/>
          <ac:picMkLst>
            <pc:docMk/>
            <pc:sldMk cId="2414987503" sldId="256"/>
            <ac:picMk id="24" creationId="{80E6DB87-F2D8-3AD1-3EF5-F9FC1C5D058E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2:19.871" v="19"/>
          <ac:picMkLst>
            <pc:docMk/>
            <pc:sldMk cId="2414987503" sldId="256"/>
            <ac:picMk id="25" creationId="{813EA4D6-58CC-6332-B3EB-79C6136E01D4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2:30.107" v="25"/>
          <ac:picMkLst>
            <pc:docMk/>
            <pc:sldMk cId="2414987503" sldId="256"/>
            <ac:picMk id="26" creationId="{B1B90147-172F-E491-1B15-6D0A52FBC5D4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3:17.027" v="26"/>
          <ac:picMkLst>
            <pc:docMk/>
            <pc:sldMk cId="2414987503" sldId="256"/>
            <ac:picMk id="27" creationId="{C15A4E00-3EE7-2CE3-C19D-C2F6DE165D93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3:22.948" v="29"/>
          <ac:picMkLst>
            <pc:docMk/>
            <pc:sldMk cId="2414987503" sldId="256"/>
            <ac:picMk id="28" creationId="{B20A2D72-8AC6-D310-170C-1402634641DF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6:16.424" v="30"/>
          <ac:picMkLst>
            <pc:docMk/>
            <pc:sldMk cId="2414987503" sldId="256"/>
            <ac:picMk id="29" creationId="{3FD87761-5F56-5EFC-6B87-9E604C908CF2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7:21.125" v="57"/>
          <ac:picMkLst>
            <pc:docMk/>
            <pc:sldMk cId="2414987503" sldId="256"/>
            <ac:picMk id="30" creationId="{34859266-892C-90E1-E4C2-7455D23EA614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2414987503" sldId="256"/>
            <ac:picMk id="32" creationId="{57CABC39-8BF6-C273-0302-C5B5E457B697}"/>
          </ac:picMkLst>
        </pc:picChg>
        <pc:picChg chg="add mo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2414987503" sldId="256"/>
            <ac:picMk id="33" creationId="{169FBCEF-3C93-2F3C-94CB-0139D398A3F9}"/>
          </ac:picMkLst>
        </pc:picChg>
      </pc:sldChg>
      <pc:sldChg chg="addSp delSp modSp mod modTransition modAnim">
        <pc:chgData name="Holland, Katie L (UG - Maths &amp; Physics)" userId="4ad68103-3621-4612-a9ea-cd4d71811d75" providerId="ADAL" clId="{CD623D40-2653-458F-A294-97A5B972B198}" dt="2025-12-05T15:41:10.082" v="58"/>
        <pc:sldMkLst>
          <pc:docMk/>
          <pc:sldMk cId="452490922" sldId="257"/>
        </pc:sldMkLst>
        <pc:picChg chg="add del mod">
          <ac:chgData name="Holland, Katie L (UG - Maths &amp; Physics)" userId="4ad68103-3621-4612-a9ea-cd4d71811d75" providerId="ADAL" clId="{CD623D40-2653-458F-A294-97A5B972B198}" dt="2025-12-05T15:29:51.251" v="10"/>
          <ac:picMkLst>
            <pc:docMk/>
            <pc:sldMk cId="452490922" sldId="257"/>
            <ac:picMk id="17" creationId="{06A335B4-A020-E9BD-9698-C9DD66144213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0:23.669" v="11"/>
          <ac:picMkLst>
            <pc:docMk/>
            <pc:sldMk cId="452490922" sldId="257"/>
            <ac:picMk id="24" creationId="{EC0EFEC1-7271-6224-528F-09B6EFAF47FD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0:26.896" v="14"/>
          <ac:picMkLst>
            <pc:docMk/>
            <pc:sldMk cId="452490922" sldId="257"/>
            <ac:picMk id="25" creationId="{771CF9F5-9888-F98C-344D-9A37E24DFD4B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0:57.596" v="15"/>
          <ac:picMkLst>
            <pc:docMk/>
            <pc:sldMk cId="452490922" sldId="257"/>
            <ac:picMk id="30" creationId="{C0003199-39F4-DFCD-11FD-7C7D51642443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1:00.373" v="18"/>
          <ac:picMkLst>
            <pc:docMk/>
            <pc:sldMk cId="452490922" sldId="257"/>
            <ac:picMk id="31" creationId="{F171DE08-E597-EE37-2CA8-AF863AEAF3D6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2:19.871" v="19"/>
          <ac:picMkLst>
            <pc:docMk/>
            <pc:sldMk cId="452490922" sldId="257"/>
            <ac:picMk id="34" creationId="{6F1E42DA-C42B-0622-52F0-7BCDDF676873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2:23.950" v="21"/>
          <ac:picMkLst>
            <pc:docMk/>
            <pc:sldMk cId="452490922" sldId="257"/>
            <ac:picMk id="35" creationId="{44D5BDF6-ECF4-BAFE-94EB-5EC452EF0615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2:27.802" v="22"/>
          <ac:picMkLst>
            <pc:docMk/>
            <pc:sldMk cId="452490922" sldId="257"/>
            <ac:picMk id="38" creationId="{2202FAD5-3C27-1522-BF36-FDBCC151548A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2:30.107" v="25"/>
          <ac:picMkLst>
            <pc:docMk/>
            <pc:sldMk cId="452490922" sldId="257"/>
            <ac:picMk id="39" creationId="{D2437085-AC8E-AE25-CF70-E1C2DB43E853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3:17.027" v="26"/>
          <ac:picMkLst>
            <pc:docMk/>
            <pc:sldMk cId="452490922" sldId="257"/>
            <ac:picMk id="42" creationId="{B3D4CDD0-FE30-76D0-FC19-871FF7C835D9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3:22.948" v="29"/>
          <ac:picMkLst>
            <pc:docMk/>
            <pc:sldMk cId="452490922" sldId="257"/>
            <ac:picMk id="43" creationId="{C3D506BA-6E2D-946C-0CFF-20B80DE254F3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36:16.424" v="30"/>
          <ac:picMkLst>
            <pc:docMk/>
            <pc:sldMk cId="452490922" sldId="257"/>
            <ac:picMk id="46" creationId="{7FD19610-89BF-7DC0-DD23-A60492026E67}"/>
          </ac:picMkLst>
        </pc:picChg>
        <pc:picChg chg="add del mod">
          <ac:chgData name="Holland, Katie L (UG - Maths &amp; Physics)" userId="4ad68103-3621-4612-a9ea-cd4d71811d75" providerId="ADAL" clId="{CD623D40-2653-458F-A294-97A5B972B198}" dt="2025-12-05T15:37:21.125" v="57"/>
          <ac:picMkLst>
            <pc:docMk/>
            <pc:sldMk cId="452490922" sldId="257"/>
            <ac:picMk id="47" creationId="{C468EAF1-18BC-605A-3BAB-8DE2A589E70E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452490922" sldId="257"/>
            <ac:picMk id="48" creationId="{A2E16CD4-4DCB-812B-7A72-F6B65E7E7D39}"/>
          </ac:picMkLst>
        </pc:picChg>
        <pc:picChg chg="add mo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452490922" sldId="257"/>
            <ac:picMk id="49" creationId="{FBBFD541-DF7E-DF98-5517-EC6BA1E36B2C}"/>
          </ac:picMkLst>
        </pc:picChg>
      </pc:sldChg>
      <pc:sldChg chg="addSp delSp modSp mod modTransition modAnim">
        <pc:chgData name="Holland, Katie L (UG - Maths &amp; Physics)" userId="4ad68103-3621-4612-a9ea-cd4d71811d75" providerId="ADAL" clId="{CD623D40-2653-458F-A294-97A5B972B198}" dt="2025-12-05T15:41:10.082" v="58"/>
        <pc:sldMkLst>
          <pc:docMk/>
          <pc:sldMk cId="3136360769" sldId="258"/>
        </pc:sldMkLst>
        <pc:picChg chg="add del mod">
          <ac:chgData name="Holland, Katie L (UG - Maths &amp; Physics)" userId="4ad68103-3621-4612-a9ea-cd4d71811d75" providerId="ADAL" clId="{CD623D40-2653-458F-A294-97A5B972B198}" dt="2025-12-05T15:37:21.125" v="57"/>
          <ac:picMkLst>
            <pc:docMk/>
            <pc:sldMk cId="3136360769" sldId="258"/>
            <ac:picMk id="9" creationId="{5F728860-B33E-FDC1-E6D4-3A5E4B3537E6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3136360769" sldId="258"/>
            <ac:picMk id="13" creationId="{DEC0411B-7703-2BA3-253F-FC4908B44F89}"/>
          </ac:picMkLst>
        </pc:picChg>
        <pc:picChg chg="add mo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3136360769" sldId="258"/>
            <ac:picMk id="15" creationId="{6F03F441-423F-C7F4-704F-C588FEF79268}"/>
          </ac:picMkLst>
        </pc:picChg>
      </pc:sldChg>
      <pc:sldChg chg="addSp delSp modSp mod modTransition modAnim">
        <pc:chgData name="Holland, Katie L (UG - Maths &amp; Physics)" userId="4ad68103-3621-4612-a9ea-cd4d71811d75" providerId="ADAL" clId="{CD623D40-2653-458F-A294-97A5B972B198}" dt="2025-12-05T15:41:10.082" v="58"/>
        <pc:sldMkLst>
          <pc:docMk/>
          <pc:sldMk cId="3493861407" sldId="259"/>
        </pc:sldMkLst>
        <pc:spChg chg="mod">
          <ac:chgData name="Holland, Katie L (UG - Maths &amp; Physics)" userId="4ad68103-3621-4612-a9ea-cd4d71811d75" providerId="ADAL" clId="{CD623D40-2653-458F-A294-97A5B972B198}" dt="2025-12-05T15:36:28.260" v="33" actId="27636"/>
          <ac:spMkLst>
            <pc:docMk/>
            <pc:sldMk cId="3493861407" sldId="259"/>
            <ac:spMk id="3" creationId="{C886C1EA-08F2-0CC9-16EA-61DD66FE5B9A}"/>
          </ac:spMkLst>
        </pc:spChg>
        <pc:picChg chg="add del mod">
          <ac:chgData name="Holland, Katie L (UG - Maths &amp; Physics)" userId="4ad68103-3621-4612-a9ea-cd4d71811d75" providerId="ADAL" clId="{CD623D40-2653-458F-A294-97A5B972B198}" dt="2025-12-05T15:37:21.125" v="57"/>
          <ac:picMkLst>
            <pc:docMk/>
            <pc:sldMk cId="3493861407" sldId="259"/>
            <ac:picMk id="5" creationId="{A9D86A90-D719-2F99-87DE-06C102D31664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3493861407" sldId="259"/>
            <ac:picMk id="11" creationId="{5C40E490-2ED3-D05A-580B-1A43F292BAC3}"/>
          </ac:picMkLst>
        </pc:picChg>
        <pc:picChg chg="add mo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3493861407" sldId="259"/>
            <ac:picMk id="12" creationId="{EE929CC8-E832-0597-DA33-E8DC2AAC4FC5}"/>
          </ac:picMkLst>
        </pc:picChg>
      </pc:sldChg>
      <pc:sldChg chg="addSp delSp modSp mod modTransition modAnim">
        <pc:chgData name="Holland, Katie L (UG - Maths &amp; Physics)" userId="4ad68103-3621-4612-a9ea-cd4d71811d75" providerId="ADAL" clId="{CD623D40-2653-458F-A294-97A5B972B198}" dt="2025-12-05T15:41:10.082" v="58"/>
        <pc:sldMkLst>
          <pc:docMk/>
          <pc:sldMk cId="1901553120" sldId="260"/>
        </pc:sldMkLst>
        <pc:spChg chg="mod">
          <ac:chgData name="Holland, Katie L (UG - Maths &amp; Physics)" userId="4ad68103-3621-4612-a9ea-cd4d71811d75" providerId="ADAL" clId="{CD623D40-2653-458F-A294-97A5B972B198}" dt="2025-12-05T15:36:59.035" v="51" actId="27636"/>
          <ac:spMkLst>
            <pc:docMk/>
            <pc:sldMk cId="1901553120" sldId="260"/>
            <ac:spMk id="3" creationId="{3F5BA8AF-B139-90FC-D6B3-DC1A01BA8EB8}"/>
          </ac:spMkLst>
        </pc:spChg>
        <pc:picChg chg="add del mod">
          <ac:chgData name="Holland, Katie L (UG - Maths &amp; Physics)" userId="4ad68103-3621-4612-a9ea-cd4d71811d75" providerId="ADAL" clId="{CD623D40-2653-458F-A294-97A5B972B198}" dt="2025-12-05T15:37:21.125" v="57"/>
          <ac:picMkLst>
            <pc:docMk/>
            <pc:sldMk cId="1901553120" sldId="260"/>
            <ac:picMk id="4" creationId="{989639AD-72AC-E528-2CDE-ADF289724FCA}"/>
          </ac:picMkLst>
        </pc:picChg>
        <pc:picChg chg="add del mod or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1901553120" sldId="260"/>
            <ac:picMk id="11" creationId="{172F663A-1D6D-EBB1-D5E6-632C08268154}"/>
          </ac:picMkLst>
        </pc:picChg>
        <pc:picChg chg="add mod">
          <ac:chgData name="Holland, Katie L (UG - Maths &amp; Physics)" userId="4ad68103-3621-4612-a9ea-cd4d71811d75" providerId="ADAL" clId="{CD623D40-2653-458F-A294-97A5B972B198}" dt="2025-12-05T15:41:10.082" v="58"/>
          <ac:picMkLst>
            <pc:docMk/>
            <pc:sldMk cId="1901553120" sldId="260"/>
            <ac:picMk id="12" creationId="{D080A4B8-6C14-979F-4312-40CC43CFB1A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3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1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2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7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9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81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4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47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8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21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2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68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14.jpeg"/><Relationship Id="rId4" Type="http://schemas.openxmlformats.org/officeDocument/2006/relationships/image" Target="../media/image1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7C09-7436-ADBC-0866-8DD28B8C8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7377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History Of Infinity</a:t>
            </a:r>
          </a:p>
        </p:txBody>
      </p:sp>
      <p:pic>
        <p:nvPicPr>
          <p:cNvPr id="5" name="Picture 4" descr="A seamless pattern of mathematical equations and formulas&#10;&#10;AI-generated content may be incorrect.">
            <a:extLst>
              <a:ext uri="{FF2B5EF4-FFF2-40B4-BE49-F238E27FC236}">
                <a16:creationId xmlns:a16="http://schemas.microsoft.com/office/drawing/2014/main" id="{7BEF0359-DB28-233C-7057-E7E61ED525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99" b="10880"/>
          <a:stretch>
            <a:fillRect/>
          </a:stretch>
        </p:blipFill>
        <p:spPr>
          <a:xfrm>
            <a:off x="-207037" y="-156575"/>
            <a:ext cx="12908805" cy="7129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1B743-FCB0-BC06-90E4-CCB25A908A4D}"/>
              </a:ext>
            </a:extLst>
          </p:cNvPr>
          <p:cNvSpPr txBox="1"/>
          <p:nvPr/>
        </p:nvSpPr>
        <p:spPr>
          <a:xfrm>
            <a:off x="2412999" y="1851932"/>
            <a:ext cx="73659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cs typeface="Arial"/>
              </a:rPr>
              <a:t>The History Of Infinity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169FBCEF-3C93-2F3C-94CB-0139D398A3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498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"/>
    </mc:Choice>
    <mc:Fallback>
      <p:transition spd="slow" advTm="2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A3BD46-BE29-A81F-B028-349B826D0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82" y="272379"/>
            <a:ext cx="816811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  <a:cs typeface="Arial"/>
              </a:rPr>
              <a:t>The Origin Of Infinity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FEB2B-8B51-C1FB-A027-5C1FB96F6954}"/>
              </a:ext>
            </a:extLst>
          </p:cNvPr>
          <p:cNvSpPr txBox="1"/>
          <p:nvPr/>
        </p:nvSpPr>
        <p:spPr>
          <a:xfrm>
            <a:off x="1000315" y="961136"/>
            <a:ext cx="756780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dirty="0">
                <a:cs typeface="Arial"/>
              </a:rPr>
              <a:t>Anaximander introduced the </a:t>
            </a:r>
            <a:r>
              <a:rPr lang="en-US" dirty="0" err="1">
                <a:cs typeface="Arial"/>
              </a:rPr>
              <a:t>apeirion</a:t>
            </a:r>
            <a:r>
              <a:rPr lang="en-US" dirty="0">
                <a:cs typeface="Arial"/>
              </a:rPr>
              <a:t> “the boundless” as an eternal, unlimited origin of all things, marking one of the earliest recorded attempts to understand infinity</a:t>
            </a:r>
            <a:r>
              <a:rPr lang="en-GB" dirty="0">
                <a:cs typeface="Arial"/>
              </a:rPr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cs typeface="Arial"/>
              </a:rPr>
              <a:t>Pythagoreans saw the universe as finite and ordered. The discovery of irrational numbers, such as √2, disrupted this view because it showed structures which were non-repeating and infinite.</a:t>
            </a:r>
            <a:endParaRPr lang="en-GB" dirty="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cs typeface="Arial"/>
              </a:rPr>
              <a:t>Zeno of </a:t>
            </a:r>
            <a:r>
              <a:rPr lang="en-US" dirty="0" err="1">
                <a:cs typeface="Arial"/>
              </a:rPr>
              <a:t>Elea</a:t>
            </a:r>
            <a:r>
              <a:rPr lang="en-US" dirty="0">
                <a:cs typeface="Arial"/>
              </a:rPr>
              <a:t> turned infinity into a significant philosophical problem through paradoxes that questioned infinite divisibility and the possibility of completing infinite processes.</a:t>
            </a:r>
            <a:endParaRPr lang="en-GB" dirty="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cs typeface="Arial"/>
              </a:rPr>
              <a:t>The paradoxes of Zeno have also been called "one of the most successful provocations in the history of philosophy," and for good reason.</a:t>
            </a:r>
            <a:endParaRPr lang="en-GB" dirty="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cs typeface="Arial"/>
              </a:rPr>
              <a:t>Aristotle made a main distinction between the potential infinite-never-ending processes-and the actual infinite-completed infinite quantities-and viewed the latter as logically unacceptable.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916C7-B08B-64F9-E2DC-A5A7ECCE4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057" y="272379"/>
            <a:ext cx="2656010" cy="1893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0F736-D9C5-601B-BF9A-0CB1B32EB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7849" y="2042693"/>
            <a:ext cx="1778000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230B49-A889-378E-BD6E-33A9CE4CEB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03" y="5223106"/>
            <a:ext cx="1450251" cy="13475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2A9ECA-9AAA-DACA-C645-C5D17CC6F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0544" y="4541799"/>
            <a:ext cx="1745604" cy="1745604"/>
          </a:xfrm>
          <a:prstGeom prst="rect">
            <a:avLst/>
          </a:prstGeom>
        </p:spPr>
      </p:pic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FBBFD541-DF7E-DF98-5517-EC6BA1E36B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2490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9450"/>
    </mc:Choice>
    <mc:Fallback>
      <p:transition spd="slow" advTm="59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98665-4EFC-6420-8939-F5AEDE739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817" y="436272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cs typeface="Arial"/>
              </a:rPr>
              <a:t>Infinity In Religion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DF3C6-AC28-EF44-3589-2525C4C42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817" y="1554025"/>
            <a:ext cx="10235191" cy="3037513"/>
          </a:xfrm>
        </p:spPr>
        <p:txBody>
          <a:bodyPr anchor="t">
            <a:normAutofit/>
          </a:bodyPr>
          <a:lstStyle/>
          <a:p>
            <a:r>
              <a:rPr lang="en-GB" sz="1800" dirty="0"/>
              <a:t>M</a:t>
            </a:r>
            <a:r>
              <a:rPr lang="en-US" sz="1800" dirty="0" err="1"/>
              <a:t>edieval</a:t>
            </a:r>
            <a:r>
              <a:rPr lang="en-US" sz="1800" dirty="0"/>
              <a:t> thinkers of the Christian, Islamic, and Jewish traditions linked the notion of infinity with the nature of God.</a:t>
            </a:r>
            <a:endParaRPr lang="en-GB" sz="1800" dirty="0"/>
          </a:p>
          <a:p>
            <a:r>
              <a:rPr lang="en-US" sz="1800" dirty="0"/>
              <a:t>St. Augustine and Thomas Aquinas, among others, elaborated that God is infinite in power and perfection, beyond the grasp of humans.</a:t>
            </a:r>
            <a:endParaRPr lang="en-GB" sz="1800" dirty="0"/>
          </a:p>
          <a:p>
            <a:r>
              <a:rPr lang="en-US" sz="1800" dirty="0"/>
              <a:t>They accepted Aristotle's contention that actual infinity cannot exist in the physical world.Hence, they believed that only God's existence could be truly infinite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6C79C-40F3-3C88-4DB2-FC3C0B8AE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5492" y="4609470"/>
            <a:ext cx="2593242" cy="1949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0FCF5-63DD-EE54-2495-B28F3F60D06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2526" t="-5516" r="2526" b="5516"/>
          <a:stretch>
            <a:fillRect/>
          </a:stretch>
        </p:blipFill>
        <p:spPr>
          <a:xfrm>
            <a:off x="6557519" y="4242136"/>
            <a:ext cx="2315292" cy="17402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31185C-BD5E-BC17-EF83-FBDE25631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5070" y="4512576"/>
            <a:ext cx="1740252" cy="1740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8DD514-0044-7735-0CB1-1C8F487EF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0386" y="4796128"/>
            <a:ext cx="2438400" cy="162560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F03F441-423F-C7F4-704F-C588FEF79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63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86"/>
    </mc:Choice>
    <mc:Fallback>
      <p:transition spd="slow" advTm="32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0A25-D6EB-244B-61AE-38DF4DCE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F2D29"/>
                </a:solidFill>
                <a:cs typeface="Arial"/>
              </a:rPr>
              <a:t>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C1EA-08F2-0CC9-16EA-61DD66FE5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072" y="1442284"/>
            <a:ext cx="9378462" cy="3087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the latter half of the 19th century, Georg Cantor changed how people thought about infinity by developing set theory and demonstrating that different sized infinities were possible.</a:t>
            </a:r>
            <a:endParaRPr lang="en-GB" dirty="0"/>
          </a:p>
          <a:p>
            <a:r>
              <a:rPr lang="en-US" dirty="0"/>
              <a:t>He showed that the real numbers constitute a greater, uncountable infinity than the infinite set of natural numbers.</a:t>
            </a:r>
            <a:endParaRPr lang="en-GB" dirty="0"/>
          </a:p>
          <a:p>
            <a:r>
              <a:rPr lang="en-US" dirty="0"/>
              <a:t>Cantor introduced transfinite numbers for these different magnitudes of infinity, and he developed notation for the smallest infinite quantity.</a:t>
            </a:r>
            <a:endParaRPr lang="en-GB" dirty="0"/>
          </a:p>
          <a:p>
            <a:r>
              <a:rPr lang="en-US" dirty="0"/>
              <a:t>His ideas met fierce resistance initially-most notably from Leopold </a:t>
            </a:r>
            <a:r>
              <a:rPr lang="en-US" dirty="0" err="1"/>
              <a:t>Kronecker-but</a:t>
            </a:r>
            <a:r>
              <a:rPr lang="en-US" dirty="0"/>
              <a:t> later became integral to modern mathematics.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537EDB-C714-43F8-C85B-A774DCBD323B}"/>
              </a:ext>
            </a:extLst>
          </p:cNvPr>
          <p:cNvSpPr txBox="1">
            <a:spLocks/>
          </p:cNvSpPr>
          <p:nvPr/>
        </p:nvSpPr>
        <p:spPr>
          <a:xfrm>
            <a:off x="1187823" y="269441"/>
            <a:ext cx="5168066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cs typeface="Arial"/>
              </a:rPr>
              <a:t>Infinity And Cantor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E314D-D36D-8BF0-98DC-68343232F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54" y="5020766"/>
            <a:ext cx="1499331" cy="1394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58E793-DA32-8E34-0572-7783076C8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131" y="4368127"/>
            <a:ext cx="1126148" cy="2252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6AC1-5CE6-1E1E-9C29-EACB5A2C0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54" y="5339790"/>
            <a:ext cx="2797053" cy="1075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EDA7B9-9692-2D0D-A16C-5C70297E5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74454" y="5339791"/>
            <a:ext cx="2385325" cy="107591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E929CC8-E832-0597-DA33-E8DC2AAC4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386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23"/>
    </mc:Choice>
    <mc:Fallback>
      <p:transition spd="slow" advTm="42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BA8AF-B139-90FC-D6B3-DC1A01B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59" y="1091381"/>
            <a:ext cx="7796540" cy="36269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Mathematics &amp; Computing: calculus, limits, and infinite series, algorithms, data structures.</a:t>
            </a:r>
          </a:p>
          <a:p>
            <a:r>
              <a:rPr lang="en-US" dirty="0"/>
              <a:t>Physics and Cosmology: It appears in the modeling of universes, in discussions on singularities, e.g., black holes, and theories on the size of the universe or the multiverse.</a:t>
            </a:r>
            <a:endParaRPr lang="en-GB" dirty="0"/>
          </a:p>
          <a:p>
            <a:r>
              <a:rPr lang="en-US" dirty="0"/>
              <a:t>Engineering &amp; Technology: Infinite processes and limits guide signal processing, control theory, and the design of systems that approximate ideal or continuous </a:t>
            </a:r>
            <a:r>
              <a:rPr lang="en-US" dirty="0" err="1"/>
              <a:t>behaviour</a:t>
            </a:r>
            <a:r>
              <a:rPr lang="en-US" dirty="0"/>
              <a:t>.</a:t>
            </a:r>
            <a:endParaRPr lang="en-GB" dirty="0"/>
          </a:p>
          <a:p>
            <a:r>
              <a:rPr lang="en-US" dirty="0"/>
              <a:t>Infinity continues to be central to debates over the nature of the universe, the foundations of mathematics, and questions about the infinite regress of causes or explanations.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5C64C-5021-6062-3BD3-BB127C149323}"/>
              </a:ext>
            </a:extLst>
          </p:cNvPr>
          <p:cNvSpPr txBox="1"/>
          <p:nvPr/>
        </p:nvSpPr>
        <p:spPr>
          <a:xfrm>
            <a:off x="1206859" y="284836"/>
            <a:ext cx="609600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cs typeface="Arial"/>
              </a:rPr>
              <a:t>Infinity </a:t>
            </a:r>
            <a:r>
              <a:rPr lang="en-GB" sz="4400" dirty="0">
                <a:cs typeface="Arial"/>
              </a:rPr>
              <a:t>Today</a:t>
            </a:r>
            <a:endParaRPr lang="en-US" sz="4400" dirty="0">
              <a:cs typeface="Arial"/>
            </a:endParaRPr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7B917-7640-B172-8C23-CDE027A15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14" y="5266210"/>
            <a:ext cx="2194430" cy="1046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E60B37-762A-2C8E-380C-C570D17B8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63" y="4865635"/>
            <a:ext cx="1791417" cy="1186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A56AF4-81E9-9384-6B88-37F0E27C2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72" y="3611227"/>
            <a:ext cx="2334505" cy="129937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080A4B8-6C14-979F-4312-40CC43CFB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155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43"/>
    </mc:Choice>
    <mc:Fallback>
      <p:transition spd="slow" advTm="88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429</Words>
  <Application>Microsoft Office PowerPoint</Application>
  <PresentationFormat>Widescreen</PresentationFormat>
  <Paragraphs>24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MS Shell Dlg 2</vt:lpstr>
      <vt:lpstr>Wingdings</vt:lpstr>
      <vt:lpstr>Wingdings 3</vt:lpstr>
      <vt:lpstr>Madison</vt:lpstr>
      <vt:lpstr>The History Of Infinity</vt:lpstr>
      <vt:lpstr>The Origin Of Infinity</vt:lpstr>
      <vt:lpstr>Infinity In Religion</vt:lpstr>
      <vt:lpstr>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History Of Infinity</dc:title>
  <dc:creator>Holland, Katie L (UG - Maths &amp; Physics)</dc:creator>
  <cp:lastModifiedBy>Holland, Katie L (UG - Maths &amp; Physics)</cp:lastModifiedBy>
  <cp:revision>71</cp:revision>
  <dcterms:created xsi:type="dcterms:W3CDTF">2025-12-04T16:46:46Z</dcterms:created>
  <dcterms:modified xsi:type="dcterms:W3CDTF">2025-12-05T15:41:20Z</dcterms:modified>
</cp:coreProperties>
</file>